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4" d="100"/>
          <a:sy n="94" d="100"/>
        </p:scale>
        <p:origin x="148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5/11/2025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5/11/2025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Karthikeyan Anumalla</a:t>
            </a:r>
          </a:p>
          <a:p>
            <a:r>
              <a:rPr lang="en-US" dirty="0">
                <a:solidFill>
                  <a:schemeClr val="bg2"/>
                </a:solidFill>
                <a:latin typeface="Abadi" panose="020B0604020104020204" pitchFamily="34" charset="0"/>
                <a:ea typeface="SF Pro" pitchFamily="2" charset="0"/>
                <a:cs typeface="SF Pro" pitchFamily="2" charset="0"/>
              </a:rPr>
              <a:t>11-05-2025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8652"/>
            <a:ext cx="10499069" cy="432542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from SpaceX API and performed Data cleaning on the collected data.</a:t>
            </a:r>
          </a:p>
          <a:p>
            <a:pPr>
              <a:lnSpc>
                <a:spcPct val="100000"/>
              </a:lnSpc>
              <a:spcBef>
                <a:spcPts val="1400"/>
              </a:spcBef>
            </a:pPr>
            <a:r>
              <a:rPr lang="en-US" sz="2200" dirty="0">
                <a:solidFill>
                  <a:srgbClr val="000000"/>
                </a:solidFill>
                <a:latin typeface="Abadi" panose="020B0604020104020204" pitchFamily="34" charset="0"/>
              </a:rPr>
              <a:t>P</a:t>
            </a:r>
            <a:r>
              <a:rPr lang="en-US" sz="2200" b="0" i="0" dirty="0">
                <a:solidFill>
                  <a:srgbClr val="000000"/>
                </a:solidFill>
                <a:effectLst/>
                <a:latin typeface="Abadi" panose="020B0604020104020204" pitchFamily="34" charset="0"/>
              </a:rPr>
              <a:t>erformed web scraping to collect Falcon 9 historical launch records from a Wikipedia page</a:t>
            </a:r>
          </a:p>
          <a:p>
            <a:pPr>
              <a:lnSpc>
                <a:spcPct val="100000"/>
              </a:lnSpc>
              <a:spcBef>
                <a:spcPts val="1400"/>
              </a:spcBef>
            </a:pPr>
            <a:r>
              <a:rPr lang="en-US" sz="2200" dirty="0">
                <a:solidFill>
                  <a:srgbClr val="000000"/>
                </a:solidFill>
                <a:latin typeface="Abadi" panose="020B0604020104020204" pitchFamily="34" charset="0"/>
              </a:rPr>
              <a:t>Performed EDA to find patterns in SpaceX Falcon 9 data, in order to choose the best Machine Learning model.</a:t>
            </a:r>
          </a:p>
          <a:p>
            <a:pPr>
              <a:lnSpc>
                <a:spcPct val="100000"/>
              </a:lnSpc>
              <a:spcBef>
                <a:spcPts val="1400"/>
              </a:spcBef>
            </a:pPr>
            <a:r>
              <a:rPr lang="en-US" sz="2200" dirty="0">
                <a:solidFill>
                  <a:srgbClr val="000000"/>
                </a:solidFill>
                <a:latin typeface="Abadi" panose="020B0604020104020204" pitchFamily="34" charset="0"/>
              </a:rPr>
              <a:t>Operations on SpaceX Falcon dataset through Db2.</a:t>
            </a:r>
          </a:p>
          <a:p>
            <a:pPr>
              <a:lnSpc>
                <a:spcPct val="100000"/>
              </a:lnSpc>
              <a:spcBef>
                <a:spcPts val="1400"/>
              </a:spcBef>
            </a:pPr>
            <a:r>
              <a:rPr lang="en-US" sz="2200" dirty="0">
                <a:solidFill>
                  <a:srgbClr val="000000"/>
                </a:solidFill>
                <a:latin typeface="Abadi" panose="020B0604020104020204" pitchFamily="34" charset="0"/>
              </a:rPr>
              <a:t>Analyzed Launch Site locations with the help of Folium</a:t>
            </a:r>
          </a:p>
          <a:p>
            <a:pPr>
              <a:lnSpc>
                <a:spcPct val="100000"/>
              </a:lnSpc>
              <a:spcBef>
                <a:spcPts val="1400"/>
              </a:spcBef>
            </a:pPr>
            <a:r>
              <a:rPr lang="en-US" sz="2200" dirty="0">
                <a:solidFill>
                  <a:schemeClr val="accent3">
                    <a:lumMod val="25000"/>
                  </a:schemeClr>
                </a:solidFill>
                <a:latin typeface="Abadi" panose="020B0604020104020204" pitchFamily="34" charset="0"/>
              </a:rPr>
              <a:t>Developed a Machine Learning model to predict the “First stage landings”.</a:t>
            </a:r>
          </a:p>
          <a:p>
            <a:pPr>
              <a:lnSpc>
                <a:spcPct val="100000"/>
              </a:lnSpc>
              <a:spcBef>
                <a:spcPts val="1400"/>
              </a:spcBef>
            </a:pPr>
            <a:r>
              <a:rPr lang="en-US" sz="2200" dirty="0">
                <a:solidFill>
                  <a:schemeClr val="accent3">
                    <a:lumMod val="25000"/>
                  </a:schemeClr>
                </a:solidFill>
                <a:latin typeface="Abadi" panose="020B0604020104020204" pitchFamily="34" charset="0"/>
              </a:rPr>
              <a:t>Overall Logistic-Regression is the best to predict the First Stage Landings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93520"/>
            <a:ext cx="10399485" cy="453205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The commercial space age is here; companies are making space travel affordable for everyone. Virgin Galactic is providing suborbital spaceflights. Rocket Lab is a small satellite provider. Blue Origin manufactures sub-orbital and orbital reusable rockets. Perhaps the most successful is SpaceX. SpaceX’s accomplishments include: Sending spacecraft to the International Space Station. Starlink, a satellite internet constellation providing satellite Internet access. Sending manned missions to Space.</a:t>
            </a:r>
          </a:p>
          <a:p>
            <a:pPr>
              <a:spcBef>
                <a:spcPts val="1400"/>
              </a:spcBef>
            </a:pPr>
            <a:r>
              <a:rPr lang="en-US" sz="2200" dirty="0">
                <a:solidFill>
                  <a:schemeClr val="accent3">
                    <a:lumMod val="25000"/>
                  </a:schemeClr>
                </a:solidFill>
                <a:latin typeface="Abadi" panose="020B0604020104020204" pitchFamily="34" charset="0"/>
              </a:rPr>
              <a:t>The Main Goal of this project is to predict the cost of the launch of Falcon 9 rocket.</a:t>
            </a:r>
          </a:p>
          <a:p>
            <a:pPr>
              <a:spcBef>
                <a:spcPts val="1400"/>
              </a:spcBef>
            </a:pPr>
            <a:r>
              <a:rPr lang="en-US" sz="2200" dirty="0">
                <a:solidFill>
                  <a:schemeClr val="accent3">
                    <a:lumMod val="25000"/>
                  </a:schemeClr>
                </a:solidFill>
                <a:latin typeface="Abadi" panose="020B0604020104020204" pitchFamily="34" charset="0"/>
              </a:rPr>
              <a:t>Most of the rockets require upwards of 165mil dollars for one single launch, where SpaceX Falcon 9 rocket requires 65mil dollars for one single launch. This is because of the first stage landing feature. If the rocket lands successfully then we can use the same rocket for another mission.</a:t>
            </a:r>
          </a:p>
          <a:p>
            <a:pPr>
              <a:spcBef>
                <a:spcPts val="1400"/>
              </a:spcBef>
            </a:pPr>
            <a:r>
              <a:rPr lang="en-US" sz="2200" dirty="0">
                <a:solidFill>
                  <a:schemeClr val="accent3">
                    <a:lumMod val="25000"/>
                  </a:schemeClr>
                </a:solidFill>
                <a:latin typeface="Abadi" panose="020B0604020104020204" pitchFamily="34" charset="0"/>
              </a:rPr>
              <a:t>If we can determine if the first stage will land, then we can also determine the cost of the launch.</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97928"/>
            <a:ext cx="10832709"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from SpaceX API and Data Wrangling.</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wrangling was performed by calculating number of launched on each site, number of orbits, what are the outcomes pertaining to each orbit.</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en-US" sz="84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We evaluated each Machine Learning model for Classification tasks, and with the help of </a:t>
            </a:r>
            <a:r>
              <a:rPr lang="en-US" sz="7600" dirty="0" err="1">
                <a:solidFill>
                  <a:schemeClr val="bg2">
                    <a:lumMod val="50000"/>
                  </a:schemeClr>
                </a:solidFill>
                <a:latin typeface="Abadi"/>
              </a:rPr>
              <a:t>GridSearchCV</a:t>
            </a:r>
            <a:r>
              <a:rPr lang="en-US" sz="7600" dirty="0">
                <a:solidFill>
                  <a:schemeClr val="bg2">
                    <a:lumMod val="50000"/>
                  </a:schemeClr>
                </a:solidFill>
                <a:latin typeface="Abadi"/>
              </a:rPr>
              <a:t>, performed hyperparameter tuning to get the best out of the chosen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lnSpc>
                <a:spcPct val="100000"/>
              </a:lnSpc>
              <a:spcBef>
                <a:spcPts val="1400"/>
              </a:spcBef>
            </a:pPr>
            <a:r>
              <a:rPr lang="en-US" sz="1800" dirty="0">
                <a:solidFill>
                  <a:schemeClr val="accent3">
                    <a:lumMod val="25000"/>
                  </a:schemeClr>
                </a:solidFill>
                <a:latin typeface="Abadi" panose="020B0604020104020204" pitchFamily="34" charset="0"/>
              </a:rPr>
              <a:t>Data was collected from SpaceX API and Web Scraping, where it was fetched from SpaceX API and normalized using pandas module, formatted to be in a single and structured format.</a:t>
            </a:r>
          </a:p>
          <a:p>
            <a:pPr lvl="1">
              <a:lnSpc>
                <a:spcPct val="100000"/>
              </a:lnSpc>
              <a:spcBef>
                <a:spcPts val="1400"/>
              </a:spcBef>
            </a:pPr>
            <a:r>
              <a:rPr lang="en-US" sz="1800" dirty="0">
                <a:solidFill>
                  <a:schemeClr val="accent3">
                    <a:lumMod val="25000"/>
                  </a:schemeClr>
                </a:solidFill>
                <a:latin typeface="Abadi" panose="020B0604020104020204" pitchFamily="34" charset="0"/>
              </a:rPr>
              <a:t>In Web Scraping, fetched the SpaceX Falcon 9 rocket data from </a:t>
            </a:r>
            <a:r>
              <a:rPr lang="en-US" sz="1800" dirty="0" err="1">
                <a:solidFill>
                  <a:schemeClr val="accent3">
                    <a:lumMod val="25000"/>
                  </a:schemeClr>
                </a:solidFill>
                <a:latin typeface="Abadi" panose="020B0604020104020204" pitchFamily="34" charset="0"/>
              </a:rPr>
              <a:t>wikipedia</a:t>
            </a:r>
            <a:r>
              <a:rPr lang="en-US" sz="1800" dirty="0">
                <a:solidFill>
                  <a:schemeClr val="accent3">
                    <a:lumMod val="25000"/>
                  </a:schemeClr>
                </a:solidFill>
                <a:latin typeface="Abadi" panose="020B0604020104020204" pitchFamily="34" charset="0"/>
              </a:rPr>
              <a:t>,.</a:t>
            </a:r>
          </a:p>
          <a:p>
            <a:pPr lvl="1">
              <a:lnSpc>
                <a:spcPct val="100000"/>
              </a:lnSpc>
              <a:spcBef>
                <a:spcPts val="1400"/>
              </a:spcBef>
            </a:pPr>
            <a:r>
              <a:rPr lang="en-US" sz="1800" dirty="0">
                <a:solidFill>
                  <a:schemeClr val="accent3">
                    <a:lumMod val="25000"/>
                  </a:schemeClr>
                </a:solidFill>
                <a:latin typeface="Abadi" panose="020B0604020104020204" pitchFamily="34" charset="0"/>
              </a:rPr>
              <a:t>Formatted the scraped data using Beautiful Soup and then extracted the feature names and the data needed for the problem to be solved.</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113</TotalTime>
  <Words>1691</Words>
  <Application>Microsoft Office PowerPoint</Application>
  <PresentationFormat>Widescreen</PresentationFormat>
  <Paragraphs>243</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Karthikeyan Anumalla</cp:lastModifiedBy>
  <cp:revision>208</cp:revision>
  <dcterms:created xsi:type="dcterms:W3CDTF">2021-04-29T18:58:34Z</dcterms:created>
  <dcterms:modified xsi:type="dcterms:W3CDTF">2025-05-11T07:30:10Z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